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6" r:id="rId5"/>
    <p:sldId id="256" r:id="rId6"/>
    <p:sldId id="271" r:id="rId7"/>
    <p:sldId id="272" r:id="rId8"/>
    <p:sldId id="273" r:id="rId9"/>
    <p:sldId id="274" r:id="rId10"/>
    <p:sldId id="27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74" autoAdjust="0"/>
  </p:normalViewPr>
  <p:slideViewPr>
    <p:cSldViewPr snapToGrid="0" showGuides="1">
      <p:cViewPr varScale="1">
        <p:scale>
          <a:sx n="80" d="100"/>
          <a:sy n="80" d="100"/>
        </p:scale>
        <p:origin x="58" y="11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9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A5B2-8064-4382-9E31-9E46E0F5B2C3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FEE5-93F6-4794-9247-D82E88608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19.01.2024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August Bergqvist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Phone: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678 555-0128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BERGQVIST@EXAMPLE.COM</a:t>
            </a:r>
          </a:p>
        </p:txBody>
      </p:sp>
      <p:sp>
        <p:nvSpPr>
          <p:cNvPr id="3" name="Graphic 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Graphic 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7" y="172667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3286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55960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30%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20%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19" name="Chart Placeholder 18">
            <a:extLst>
              <a:ext uri="{FF2B5EF4-FFF2-40B4-BE49-F238E27FC236}">
                <a16:creationId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0">
            <a:extLst>
              <a:ext uri="{FF2B5EF4-FFF2-40B4-BE49-F238E27FC236}">
                <a16:creationId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9" y="2267879"/>
            <a:ext cx="3016875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Graphic 12">
            <a:extLst>
              <a:ext uri="{FF2B5EF4-FFF2-40B4-BE49-F238E27FC236}">
                <a16:creationId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  <p:grpSp>
        <p:nvGrpSpPr>
          <p:cNvPr id="45" name="Graphic 39">
            <a:extLst>
              <a:ext uri="{FF2B5EF4-FFF2-40B4-BE49-F238E27FC236}">
                <a16:creationId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4">
            <a:extLst>
              <a:ext uri="{FF2B5EF4-FFF2-40B4-BE49-F238E27FC236}">
                <a16:creationId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7819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588" y="1436921"/>
            <a:ext cx="5642212" cy="1586197"/>
          </a:xfrm>
        </p:spPr>
        <p:txBody>
          <a:bodyPr/>
          <a:lstStyle/>
          <a:p>
            <a:r>
              <a:rPr lang="en-US" sz="4800" dirty="0"/>
              <a:t>GRAPHIC DESIGN</a:t>
            </a:r>
            <a:br>
              <a:rPr lang="en-US" sz="4800" dirty="0"/>
            </a:br>
            <a:r>
              <a:rPr lang="en-US" sz="4800" dirty="0"/>
              <a:t>PORTFOLIO</a:t>
            </a:r>
            <a:endParaRPr lang="ru-RU" sz="4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D6760C-D868-43F4-99FB-1B78C91F8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Creating Visual Stories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CBAE3-CEA3-4EE0-83F6-41CFC54D2B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6260" y="5096663"/>
            <a:ext cx="3280916" cy="675488"/>
          </a:xfrm>
        </p:spPr>
        <p:txBody>
          <a:bodyPr/>
          <a:lstStyle/>
          <a:p>
            <a:r>
              <a:rPr lang="en-US" dirty="0"/>
              <a:t>Our Ongoing Work</a:t>
            </a:r>
            <a:endParaRPr lang="ru-RU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E0BD1CD-E62E-78E8-A78E-8CE3BCC2B0B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5436" r="5436"/>
          <a:stretch>
            <a:fillRect/>
          </a:stretch>
        </p:blipFill>
        <p:spPr>
          <a:xfrm>
            <a:off x="4606076" y="0"/>
            <a:ext cx="7585924" cy="5949573"/>
          </a:xfrm>
        </p:spPr>
      </p:pic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Marketing &amp; Advertising</a:t>
            </a:r>
            <a:endParaRPr lang="ru-R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5E4C005-CB50-4CBB-83F0-3393A7AC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C19E5E-A315-C5C7-AA33-95B3B44F1BDC}"/>
              </a:ext>
            </a:extLst>
          </p:cNvPr>
          <p:cNvSpPr/>
          <p:nvPr/>
        </p:nvSpPr>
        <p:spPr>
          <a:xfrm>
            <a:off x="7896225" y="952501"/>
            <a:ext cx="2815854" cy="5229444"/>
          </a:xfrm>
          <a:prstGeom prst="rect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4EBB923-4868-BF7D-8C4B-509F9939A6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87" b="6978"/>
          <a:stretch/>
        </p:blipFill>
        <p:spPr>
          <a:xfrm>
            <a:off x="8058150" y="1145320"/>
            <a:ext cx="2503302" cy="491950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A526301-00E7-C1F9-1F54-E97CAFB0AF2E}"/>
              </a:ext>
            </a:extLst>
          </p:cNvPr>
          <p:cNvSpPr/>
          <p:nvPr/>
        </p:nvSpPr>
        <p:spPr>
          <a:xfrm>
            <a:off x="942976" y="2058894"/>
            <a:ext cx="2743200" cy="2751231"/>
          </a:xfrm>
          <a:prstGeom prst="rect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887171-35CE-F696-8201-411E49FA0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175537"/>
            <a:ext cx="2500667" cy="250692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73196EB-03E1-24D1-0E3B-8258B4429397}"/>
              </a:ext>
            </a:extLst>
          </p:cNvPr>
          <p:cNvSpPr/>
          <p:nvPr/>
        </p:nvSpPr>
        <p:spPr>
          <a:xfrm>
            <a:off x="3982387" y="2053384"/>
            <a:ext cx="2743200" cy="2751231"/>
          </a:xfrm>
          <a:prstGeom prst="rect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081BA19-6000-B747-C690-9C7A65F73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889" y="2169745"/>
            <a:ext cx="2493966" cy="251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1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DD93A-2AFF-4DF7-87EA-7C7F419A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3</a:t>
            </a:fld>
            <a:endParaRPr lang="ru-R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DDBD75-EA1E-3C9B-F991-7F949A878C7C}"/>
              </a:ext>
            </a:extLst>
          </p:cNvPr>
          <p:cNvSpPr/>
          <p:nvPr/>
        </p:nvSpPr>
        <p:spPr>
          <a:xfrm>
            <a:off x="7896225" y="952501"/>
            <a:ext cx="2815854" cy="5229444"/>
          </a:xfrm>
          <a:prstGeom prst="rect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CC8B3B-D742-3E4D-4F67-CDB77B9C2F25}"/>
              </a:ext>
            </a:extLst>
          </p:cNvPr>
          <p:cNvSpPr/>
          <p:nvPr/>
        </p:nvSpPr>
        <p:spPr>
          <a:xfrm>
            <a:off x="942976" y="2058894"/>
            <a:ext cx="2743200" cy="2751231"/>
          </a:xfrm>
          <a:prstGeom prst="rect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D9C602-E24F-622D-741C-7BB012CBCCEB}"/>
              </a:ext>
            </a:extLst>
          </p:cNvPr>
          <p:cNvSpPr/>
          <p:nvPr/>
        </p:nvSpPr>
        <p:spPr>
          <a:xfrm>
            <a:off x="3982387" y="2053384"/>
            <a:ext cx="2743200" cy="2751231"/>
          </a:xfrm>
          <a:prstGeom prst="rect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AD391C-7EEA-FAEE-E2AC-A8FAA30016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83" b="7222"/>
          <a:stretch/>
        </p:blipFill>
        <p:spPr>
          <a:xfrm>
            <a:off x="8030832" y="1071672"/>
            <a:ext cx="2546640" cy="49911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A8D432-F473-2DA7-EDF5-C6B153F32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720" y="2140053"/>
            <a:ext cx="2558679" cy="2577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2F6ECC-D857-7049-929F-30004D92C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022" y="2140053"/>
            <a:ext cx="2581107" cy="257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96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A92D3-36E7-911F-9E85-A45A9B584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4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F8B8BA-FC3C-3743-10DB-EACB6F038795}"/>
              </a:ext>
            </a:extLst>
          </p:cNvPr>
          <p:cNvSpPr/>
          <p:nvPr/>
        </p:nvSpPr>
        <p:spPr>
          <a:xfrm>
            <a:off x="7896225" y="952501"/>
            <a:ext cx="2815854" cy="5229444"/>
          </a:xfrm>
          <a:prstGeom prst="rect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7FE6BE-94D8-95BB-58D3-C200370D16AA}"/>
              </a:ext>
            </a:extLst>
          </p:cNvPr>
          <p:cNvSpPr/>
          <p:nvPr/>
        </p:nvSpPr>
        <p:spPr>
          <a:xfrm>
            <a:off x="942976" y="2058894"/>
            <a:ext cx="2743200" cy="2751231"/>
          </a:xfrm>
          <a:prstGeom prst="rect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FFBBE9-4DFA-BACD-5B4A-83C0F0983FE4}"/>
              </a:ext>
            </a:extLst>
          </p:cNvPr>
          <p:cNvSpPr/>
          <p:nvPr/>
        </p:nvSpPr>
        <p:spPr>
          <a:xfrm>
            <a:off x="3982387" y="2053384"/>
            <a:ext cx="2743200" cy="2751231"/>
          </a:xfrm>
          <a:prstGeom prst="rect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38922A-92E0-17D3-8E93-457D421F42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1" b="7083"/>
          <a:stretch/>
        </p:blipFill>
        <p:spPr>
          <a:xfrm>
            <a:off x="8017837" y="1066800"/>
            <a:ext cx="2564437" cy="5010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6D7B7-FD8E-412A-96E7-4A0FFF29C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547" y="2109911"/>
            <a:ext cx="2634879" cy="26381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8429EA-CA79-A1C1-A1FD-44555EE80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866" y="2109911"/>
            <a:ext cx="2639419" cy="264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51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A9E34-1D6A-93EF-3F94-DF78FB072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5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045352-D35B-835F-1D03-8FECE989E423}"/>
              </a:ext>
            </a:extLst>
          </p:cNvPr>
          <p:cNvSpPr/>
          <p:nvPr/>
        </p:nvSpPr>
        <p:spPr>
          <a:xfrm>
            <a:off x="7896225" y="952501"/>
            <a:ext cx="2815854" cy="5229444"/>
          </a:xfrm>
          <a:prstGeom prst="rect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FD2354-59ED-5486-0897-C9450E467C41}"/>
              </a:ext>
            </a:extLst>
          </p:cNvPr>
          <p:cNvSpPr/>
          <p:nvPr/>
        </p:nvSpPr>
        <p:spPr>
          <a:xfrm>
            <a:off x="942976" y="2058894"/>
            <a:ext cx="2743200" cy="2751231"/>
          </a:xfrm>
          <a:prstGeom prst="rect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71EB42-4745-41A6-CEB9-9E6B3243934A}"/>
              </a:ext>
            </a:extLst>
          </p:cNvPr>
          <p:cNvSpPr/>
          <p:nvPr/>
        </p:nvSpPr>
        <p:spPr>
          <a:xfrm>
            <a:off x="3982387" y="2053384"/>
            <a:ext cx="2743200" cy="2751231"/>
          </a:xfrm>
          <a:prstGeom prst="rect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484606-76D0-3FC2-5F39-A4DEC7F035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1" b="7083"/>
          <a:stretch/>
        </p:blipFill>
        <p:spPr>
          <a:xfrm>
            <a:off x="8003989" y="1083149"/>
            <a:ext cx="2600325" cy="49681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CBB10F-AD6C-4415-52A3-923E18450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349" y="2139974"/>
            <a:ext cx="2581275" cy="25780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5F57FB-9729-B4AA-6303-7C25CDC11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551" y="2139974"/>
            <a:ext cx="2578049" cy="257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88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A9E34-1D6A-93EF-3F94-DF78FB072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6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045352-D35B-835F-1D03-8FECE989E423}"/>
              </a:ext>
            </a:extLst>
          </p:cNvPr>
          <p:cNvSpPr/>
          <p:nvPr/>
        </p:nvSpPr>
        <p:spPr>
          <a:xfrm>
            <a:off x="7896225" y="952501"/>
            <a:ext cx="2815854" cy="5229444"/>
          </a:xfrm>
          <a:prstGeom prst="rect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FD2354-59ED-5486-0897-C9450E467C41}"/>
              </a:ext>
            </a:extLst>
          </p:cNvPr>
          <p:cNvSpPr/>
          <p:nvPr/>
        </p:nvSpPr>
        <p:spPr>
          <a:xfrm>
            <a:off x="942976" y="2058894"/>
            <a:ext cx="2743200" cy="2751231"/>
          </a:xfrm>
          <a:prstGeom prst="rect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71EB42-4745-41A6-CEB9-9E6B3243934A}"/>
              </a:ext>
            </a:extLst>
          </p:cNvPr>
          <p:cNvSpPr/>
          <p:nvPr/>
        </p:nvSpPr>
        <p:spPr>
          <a:xfrm>
            <a:off x="3982387" y="2053384"/>
            <a:ext cx="2743200" cy="2751231"/>
          </a:xfrm>
          <a:prstGeom prst="rect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ED530-875B-DF84-E4E1-EFA19D61A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52" b="6805"/>
          <a:stretch/>
        </p:blipFill>
        <p:spPr>
          <a:xfrm>
            <a:off x="8012771" y="1052127"/>
            <a:ext cx="2582761" cy="50301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45B3C0-C45D-C4B0-D637-AB97A3F85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669" y="2129584"/>
            <a:ext cx="2591593" cy="25948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96F4A9-7A22-A4C8-A968-141E4E73B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788" y="2126820"/>
            <a:ext cx="2613575" cy="260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11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A9E34-1D6A-93EF-3F94-DF78FB072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7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045352-D35B-835F-1D03-8FECE989E423}"/>
              </a:ext>
            </a:extLst>
          </p:cNvPr>
          <p:cNvSpPr/>
          <p:nvPr/>
        </p:nvSpPr>
        <p:spPr>
          <a:xfrm>
            <a:off x="7896225" y="952501"/>
            <a:ext cx="2815854" cy="5229444"/>
          </a:xfrm>
          <a:prstGeom prst="rect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FD2354-59ED-5486-0897-C9450E467C41}"/>
              </a:ext>
            </a:extLst>
          </p:cNvPr>
          <p:cNvSpPr/>
          <p:nvPr/>
        </p:nvSpPr>
        <p:spPr>
          <a:xfrm>
            <a:off x="942976" y="2058894"/>
            <a:ext cx="2743200" cy="2751231"/>
          </a:xfrm>
          <a:prstGeom prst="rect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71EB42-4745-41A6-CEB9-9E6B3243934A}"/>
              </a:ext>
            </a:extLst>
          </p:cNvPr>
          <p:cNvSpPr/>
          <p:nvPr/>
        </p:nvSpPr>
        <p:spPr>
          <a:xfrm>
            <a:off x="3982387" y="2053384"/>
            <a:ext cx="2743200" cy="2751231"/>
          </a:xfrm>
          <a:prstGeom prst="rect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464222-6A2B-291B-3566-BFBB898B4F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" b="7361"/>
          <a:stretch/>
        </p:blipFill>
        <p:spPr>
          <a:xfrm>
            <a:off x="8015424" y="1057385"/>
            <a:ext cx="2577456" cy="5019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886EF2-378D-F314-8D2E-9210CA128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60" y="2126084"/>
            <a:ext cx="2596032" cy="26058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C87C03-A9FC-F1A4-1413-0D59192A7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929" y="2126084"/>
            <a:ext cx="2602597" cy="260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2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1">
      <a:dk1>
        <a:sysClr val="windowText" lastClr="000000"/>
      </a:dk1>
      <a:lt1>
        <a:sysClr val="window" lastClr="FFFFFF"/>
      </a:lt1>
      <a:dk2>
        <a:srgbClr val="0048B3"/>
      </a:dk2>
      <a:lt2>
        <a:srgbClr val="7C77B9"/>
      </a:lt2>
      <a:accent1>
        <a:srgbClr val="008EDC"/>
      </a:accent1>
      <a:accent2>
        <a:srgbClr val="7A0078"/>
      </a:accent2>
      <a:accent3>
        <a:srgbClr val="D30F64"/>
      </a:accent3>
      <a:accent4>
        <a:srgbClr val="006FC9"/>
      </a:accent4>
      <a:accent5>
        <a:srgbClr val="00FFFF"/>
      </a:accent5>
      <a:accent6>
        <a:srgbClr val="EEB902"/>
      </a:accent6>
      <a:hlink>
        <a:srgbClr val="D30F64"/>
      </a:hlink>
      <a:folHlink>
        <a:srgbClr val="D30F64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BPL_Fun_MO - v6" id="{A0D08BF4-A6B2-4810-A990-861B25D0A27E}" vid="{9CA1A813-01EE-4EED-9E0D-BBBA258A4E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024DF7-0783-4549-86B7-A48B29FBA9C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Fun vacation presentation</Template>
  <TotalTime>74</TotalTime>
  <Words>19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Office Theme</vt:lpstr>
      <vt:lpstr>GRAPHIC DESIGN PORTFOLIO</vt:lpstr>
      <vt:lpstr>Marketing &amp; Advertising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 DESIGN PORTFOLIO</dc:title>
  <dc:creator>Rahul Patel</dc:creator>
  <cp:lastModifiedBy>Rahul Patel</cp:lastModifiedBy>
  <cp:revision>3</cp:revision>
  <dcterms:created xsi:type="dcterms:W3CDTF">2024-01-19T05:59:37Z</dcterms:created>
  <dcterms:modified xsi:type="dcterms:W3CDTF">2024-01-19T07:13:58Z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